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7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3E608-EF62-CBEA-A5AE-8891411E3CFA}" v="392" dt="2025-03-21T09:06:45.748"/>
    <p1510:client id="{51350034-EB69-B9AE-C98E-B456CA51505E}" v="5" dt="2025-03-20T22:14:28.482"/>
    <p1510:client id="{59078382-07F9-C339-7223-393AC78F0EA1}" v="400" dt="2025-03-21T15:40:09.354"/>
    <p1510:client id="{5C55D55C-3989-BAA0-6646-9825C5E50028}" v="1161" dt="2025-03-20T22:12:53.334"/>
    <p1510:client id="{F01872E7-C70A-7E43-816B-8AC435038A23}" v="1033" dt="2025-03-21T23:33:24.671"/>
    <p1510:client id="{FC7AACCA-CAD7-8D70-60F5-1011D4187D53}" v="76" dt="2025-03-20T23:09:36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386" autoAdjust="0"/>
  </p:normalViewPr>
  <p:slideViewPr>
    <p:cSldViewPr>
      <p:cViewPr>
        <p:scale>
          <a:sx n="33" d="100"/>
          <a:sy n="33" d="100"/>
        </p:scale>
        <p:origin x="1978" y="8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18364200" cy="103298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5290" y="2975607"/>
            <a:ext cx="14597419" cy="251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i="1">
                <a:solidFill>
                  <a:srgbClr val="FFFFFF"/>
                </a:solidFill>
                <a:latin typeface="Times New Roman"/>
                <a:ea typeface="Canva Sans Bold"/>
                <a:cs typeface="Canva Sans Bold"/>
              </a:rPr>
              <a:t>Back  Erector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84994" y="6187663"/>
            <a:ext cx="11127865" cy="18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The Bit Benders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-15240" y="-3048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661872" y="652088"/>
            <a:ext cx="4953000" cy="1360734"/>
          </a:xfrm>
          <a:prstGeom prst="rect">
            <a:avLst/>
          </a:prstGeom>
        </p:spPr>
      </p:pic>
      <p:sp>
        <p:nvSpPr>
          <p:cNvPr id="4" name="Freeform 4" descr="Cartoon of a dragon holding a green and blue object&#10;&#10;AI-generated content may be incorrect.">
            <a:extLst>
              <a:ext uri="{FF2B5EF4-FFF2-40B4-BE49-F238E27FC236}">
                <a16:creationId xmlns:a16="http://schemas.microsoft.com/office/drawing/2014/main" id="{48A05DC4-7D20-A498-28A2-9661C881BF73}"/>
              </a:ext>
            </a:extLst>
          </p:cNvPr>
          <p:cNvSpPr/>
          <p:nvPr/>
        </p:nvSpPr>
        <p:spPr>
          <a:xfrm rot="-1860000">
            <a:off x="10269083" y="-3208817"/>
            <a:ext cx="9133564" cy="10895530"/>
          </a:xfrm>
          <a:custGeom>
            <a:avLst/>
            <a:gdLst/>
            <a:ahLst/>
            <a:cxnLst/>
            <a:rect l="l" t="t" r="r" b="b"/>
            <a:pathLst>
              <a:path w="3845284" h="4250890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61" name="Picture 160" descr="A colorful flames on a black background&#10;&#10;AI-generated content may be incorrect.">
            <a:extLst>
              <a:ext uri="{FF2B5EF4-FFF2-40B4-BE49-F238E27FC236}">
                <a16:creationId xmlns:a16="http://schemas.microsoft.com/office/drawing/2014/main" id="{C841A179-566A-1553-2163-F82EF29667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 rot="10800000">
            <a:off x="-2" y="5806439"/>
            <a:ext cx="18288001" cy="4472941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9E2538DD-E1EC-22F0-2A8E-191BBDFE1E09}"/>
              </a:ext>
            </a:extLst>
          </p:cNvPr>
          <p:cNvSpPr txBox="1"/>
          <p:nvPr/>
        </p:nvSpPr>
        <p:spPr>
          <a:xfrm>
            <a:off x="2670810" y="2571750"/>
            <a:ext cx="1089279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Благодарим</a:t>
            </a:r>
            <a:r>
              <a:rPr lang="en-US" sz="8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800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ви</a:t>
            </a:r>
            <a:r>
              <a:rPr lang="en-US" sz="8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800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за</a:t>
            </a:r>
            <a:r>
              <a:rPr lang="en-US" sz="80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800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Вниманието</a:t>
            </a:r>
            <a:endParaRPr lang="en-US" sz="8000" dirty="0" err="1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02178"/>
            <a:ext cx="17688909" cy="1970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5612375" y="4744573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0290" y="4600977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42264" y="4747830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19928" y="4291540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7F61C-22B5-C12F-E390-D02A60CE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4C1F3B-C179-BC96-B9A3-FB93CB0E0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93" y="10479"/>
            <a:ext cx="18364200" cy="10329862"/>
          </a:xfrm>
          <a:prstGeom prst="rect">
            <a:avLst/>
          </a:prstGeom>
        </p:spPr>
      </p:pic>
      <p:sp>
        <p:nvSpPr>
          <p:cNvPr id="10" name="Freeform 7" descr="A cartoon of a dragon&#10;&#10;AI-generated content may be incorrect.">
            <a:extLst>
              <a:ext uri="{FF2B5EF4-FFF2-40B4-BE49-F238E27FC236}">
                <a16:creationId xmlns:a16="http://schemas.microsoft.com/office/drawing/2014/main" id="{C250599C-AB3E-0E12-F843-ACA2622BFBD1}"/>
              </a:ext>
            </a:extLst>
          </p:cNvPr>
          <p:cNvSpPr/>
          <p:nvPr/>
        </p:nvSpPr>
        <p:spPr>
          <a:xfrm rot="1380000">
            <a:off x="14119903" y="6393358"/>
            <a:ext cx="2641827" cy="2671386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F6994-0259-CA2C-134C-7C5C8FF3F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42956" y="3778"/>
            <a:ext cx="5005808" cy="10322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2D1CB5-8FAA-A6CD-2CC3-9E12BF225112}"/>
              </a:ext>
            </a:extLst>
          </p:cNvPr>
          <p:cNvSpPr txBox="1"/>
          <p:nvPr/>
        </p:nvSpPr>
        <p:spPr>
          <a:xfrm>
            <a:off x="4569897" y="1183070"/>
            <a:ext cx="928194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sz="54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Гръбначните увреждания и изкривявания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97C79-3D82-211F-F832-B3503E7E9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431224" y="-4761"/>
            <a:ext cx="6019800" cy="10329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0EA5AB-7503-9A57-8ED5-753625FDFC2F}"/>
              </a:ext>
            </a:extLst>
          </p:cNvPr>
          <p:cNvSpPr txBox="1"/>
          <p:nvPr/>
        </p:nvSpPr>
        <p:spPr>
          <a:xfrm>
            <a:off x="4147931" y="4097572"/>
            <a:ext cx="9987170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ctr">
              <a:buFont typeface="Wingdings"/>
              <a:buChar char="Ø"/>
            </a:pPr>
            <a:r>
              <a:rPr lang="bg-BG" sz="44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Проблем при подрастващи и хора на средна възраст</a:t>
            </a:r>
            <a:endParaRPr lang="en-US"/>
          </a:p>
          <a:p>
            <a:pPr marL="571500" indent="-571500" algn="ctr">
              <a:buFont typeface="Wingdings"/>
              <a:buChar char="Ø"/>
            </a:pPr>
            <a:endParaRPr lang="bg-BG" sz="44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  <a:p>
            <a:pPr marL="571500" indent="-571500" algn="ctr">
              <a:buFont typeface="Wingdings"/>
              <a:buChar char="Ø"/>
            </a:pPr>
            <a:r>
              <a:rPr lang="bg-BG" sz="44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Гръбначни заболявания </a:t>
            </a:r>
          </a:p>
          <a:p>
            <a:pPr marL="571500" indent="-571500" algn="ctr">
              <a:buFont typeface="Wingdings"/>
              <a:buChar char="Ø"/>
            </a:pPr>
            <a:endParaRPr lang="bg-BG" sz="44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  <a:p>
            <a:pPr marL="571500" indent="-571500" algn="ctr">
              <a:buFont typeface="Wingdings"/>
              <a:buChar char="Ø"/>
            </a:pPr>
            <a:r>
              <a:rPr lang="bg-BG" sz="44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Различия във видовете гръбначни изкривявания</a:t>
            </a:r>
          </a:p>
        </p:txBody>
      </p:sp>
    </p:spTree>
    <p:extLst>
      <p:ext uri="{BB962C8B-B14F-4D97-AF65-F5344CB8AC3E}">
        <p14:creationId xmlns:p14="http://schemas.microsoft.com/office/powerpoint/2010/main" val="1606688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CFC3BF-A2FF-9494-AB41-A7A51259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" y="-68975"/>
            <a:ext cx="18288001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57885" y="419325"/>
            <a:ext cx="9469013" cy="262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bg-BG" sz="6000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Намаляване</a:t>
            </a:r>
            <a:r>
              <a:rPr lang="bg-BG" sz="6000" b="1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на</a:t>
            </a:r>
            <a:r>
              <a:rPr lang="bg-BG" sz="6000" b="1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Трайните</a:t>
            </a:r>
            <a:r>
              <a:rPr lang="bg-BG" sz="6000" b="1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гръбначни</a:t>
            </a:r>
            <a:r>
              <a:rPr lang="bg-BG" sz="6000" b="1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 </a:t>
            </a:r>
            <a:r>
              <a:rPr lang="bg-BG" sz="6000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увреждания</a:t>
            </a:r>
            <a:endParaRPr lang="en-US"/>
          </a:p>
        </p:txBody>
      </p:sp>
      <p:sp>
        <p:nvSpPr>
          <p:cNvPr id="7" name="Freeform 16" descr="A cartoon of a muscular animal&#10;&#10;AI-generated content may be incorrect.">
            <a:extLst>
              <a:ext uri="{FF2B5EF4-FFF2-40B4-BE49-F238E27FC236}">
                <a16:creationId xmlns:a16="http://schemas.microsoft.com/office/drawing/2014/main" id="{2F6ECAC8-C193-F01E-DF96-18D42560B736}"/>
              </a:ext>
            </a:extLst>
          </p:cNvPr>
          <p:cNvSpPr/>
          <p:nvPr/>
        </p:nvSpPr>
        <p:spPr>
          <a:xfrm rot="2700000">
            <a:off x="-74679" y="7154659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BC99A-3242-392D-2A96-E1466620C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34736" r="64059" b="-739"/>
          <a:stretch/>
        </p:blipFill>
        <p:spPr>
          <a:xfrm>
            <a:off x="9853" y="4256774"/>
            <a:ext cx="5792734" cy="602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3B6AC-772B-A4BA-08CA-5DF23B0954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b="48398"/>
          <a:stretch/>
        </p:blipFill>
        <p:spPr>
          <a:xfrm>
            <a:off x="10847725" y="-68974"/>
            <a:ext cx="7451998" cy="4686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07EEB-2C40-F83B-568F-2178E4014681}"/>
              </a:ext>
            </a:extLst>
          </p:cNvPr>
          <p:cNvSpPr txBox="1"/>
          <p:nvPr/>
        </p:nvSpPr>
        <p:spPr>
          <a:xfrm>
            <a:off x="5806440" y="4629150"/>
            <a:ext cx="1098804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Ø"/>
            </a:pP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Създаване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на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навик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за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поддържане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на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правилна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стойка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</a:p>
          <a:p>
            <a:pPr marL="571500" indent="-571500">
              <a:buFont typeface="Wingdings"/>
              <a:buChar char="Ø"/>
            </a:pPr>
            <a:endParaRPr lang="en-US" sz="48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  <a:p>
            <a:pPr marL="571500" indent="-571500">
              <a:buFont typeface="Wingdings"/>
              <a:buChar char="Ø"/>
            </a:pP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Намаляване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на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шансът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за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развитие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на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гръбначни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заболявания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00A9B-F951-62E6-6F23-398C84B9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" y="15240"/>
            <a:ext cx="18288001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3404" y="1028381"/>
            <a:ext cx="10288072" cy="148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FFFFFF"/>
                </a:solidFill>
                <a:latin typeface="Times New Roman"/>
                <a:ea typeface="Canva Sans Bold"/>
                <a:cs typeface="Times New Roman"/>
              </a:rPr>
              <a:t>The Back Erecter</a:t>
            </a:r>
            <a:endParaRPr lang="en-US" sz="9000" dirty="0">
              <a:solidFill>
                <a:srgbClr val="FFFFFF"/>
              </a:solidFill>
              <a:latin typeface="Times New Roman"/>
              <a:ea typeface="Canva Sans Bold"/>
              <a:cs typeface="Times New Roman"/>
              <a:sym typeface="Canva Sans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1D3CF22-AFDC-5E59-C8B3-3A309350A24D}"/>
              </a:ext>
            </a:extLst>
          </p:cNvPr>
          <p:cNvSpPr/>
          <p:nvPr/>
        </p:nvSpPr>
        <p:spPr>
          <a:xfrm rot="15060000">
            <a:off x="11527100" y="-1066800"/>
            <a:ext cx="3790081" cy="4189863"/>
          </a:xfrm>
          <a:custGeom>
            <a:avLst/>
            <a:gdLst/>
            <a:ahLst/>
            <a:cxnLst/>
            <a:rect l="l" t="t" r="r" b="b"/>
            <a:pathLst>
              <a:path w="3790081" h="4189863">
                <a:moveTo>
                  <a:pt x="0" y="0"/>
                </a:moveTo>
                <a:lnTo>
                  <a:pt x="3790081" y="0"/>
                </a:lnTo>
                <a:lnTo>
                  <a:pt x="3790081" y="4189863"/>
                </a:lnTo>
                <a:lnTo>
                  <a:pt x="0" y="4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E2CF7-F75B-E9AC-9D15-0D270C7C6C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9834052" y="4482953"/>
            <a:ext cx="8469188" cy="5819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1ECBD-7EEB-AF3D-86EB-563AE0DFD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2" b="41209"/>
          <a:stretch/>
        </p:blipFill>
        <p:spPr>
          <a:xfrm>
            <a:off x="11341322" y="15240"/>
            <a:ext cx="6946678" cy="556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D12420-3C2E-8279-5DAE-CAD82B956E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B98CC18D-BF4D-4149-03E6-3BEDEBFDE047}"/>
              </a:ext>
            </a:extLst>
          </p:cNvPr>
          <p:cNvSpPr txBox="1"/>
          <p:nvPr/>
        </p:nvSpPr>
        <p:spPr>
          <a:xfrm>
            <a:off x="2819411" y="3221123"/>
            <a:ext cx="14031822" cy="708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ct val="150000"/>
              </a:lnSpc>
              <a:buFont typeface="Wingdings"/>
              <a:buChar char="Ø"/>
            </a:pPr>
            <a:r>
              <a:rPr lang="bg-BG" sz="44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 Адаптивно </a:t>
            </a:r>
            <a:r>
              <a:rPr lang="bg-BG" sz="48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решение</a:t>
            </a:r>
            <a:r>
              <a:rPr lang="bg-BG" sz="4400" dirty="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 на актуален здравословен проблем</a:t>
            </a:r>
            <a:endParaRPr lang="en-US">
              <a:ea typeface="Calibri"/>
              <a:cs typeface="Calibri"/>
            </a:endParaRPr>
          </a:p>
          <a:p>
            <a:pPr marL="571500" indent="-571500" algn="ctr">
              <a:lnSpc>
                <a:spcPct val="150000"/>
              </a:lnSpc>
              <a:buFont typeface="Wingdings"/>
              <a:buChar char="Ø"/>
            </a:pPr>
            <a:r>
              <a:rPr lang="bg-BG" sz="44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Лесно за употреба и пренасяне устройство </a:t>
            </a:r>
          </a:p>
          <a:p>
            <a:pPr marL="571500" indent="-571500" algn="ctr">
              <a:lnSpc>
                <a:spcPct val="150000"/>
              </a:lnSpc>
              <a:buFont typeface="Wingdings"/>
              <a:buChar char="Ø"/>
            </a:pPr>
            <a:r>
              <a:rPr lang="bg-BG" sz="4400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Предотвратяване на бъдещи заболявания</a:t>
            </a:r>
          </a:p>
          <a:p>
            <a:pPr marL="571500" indent="-571500" algn="ctr">
              <a:lnSpc>
                <a:spcPct val="150000"/>
              </a:lnSpc>
              <a:buFont typeface="Wingdings"/>
              <a:buChar char="Ø"/>
            </a:pPr>
            <a:endParaRPr lang="bg-BG" sz="44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571500" indent="-571500" algn="ctr">
              <a:lnSpc>
                <a:spcPct val="150000"/>
              </a:lnSpc>
              <a:buFont typeface="Wingdings"/>
              <a:buChar char="Ø"/>
            </a:pPr>
            <a:endParaRPr lang="bg-BG" sz="44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  <a:p>
            <a:pPr marL="571500" indent="-571500">
              <a:lnSpc>
                <a:spcPct val="150000"/>
              </a:lnSpc>
              <a:buFont typeface="Wingdings"/>
              <a:buChar char="Ø"/>
            </a:pPr>
            <a:endParaRPr lang="bg-BG" sz="4400" dirty="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1149" y="46450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Times New Roman"/>
                <a:ea typeface="Canva Sans Bold"/>
                <a:cs typeface="Times New Roman"/>
                <a:sym typeface="Canva Sans Bold"/>
              </a:rPr>
              <a:t>Как работи проектът?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883430-7A39-B662-38A2-33F2E2A9883A}"/>
              </a:ext>
            </a:extLst>
          </p:cNvPr>
          <p:cNvSpPr txBox="1"/>
          <p:nvPr/>
        </p:nvSpPr>
        <p:spPr>
          <a:xfrm>
            <a:off x="1962150" y="2324099"/>
            <a:ext cx="88011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indent="-914400">
              <a:buFont typeface="Wingdings"/>
              <a:buChar char="Ø"/>
            </a:pPr>
            <a:r>
              <a:rPr lang="en-US" sz="480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Жироскопен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сензор</a:t>
            </a:r>
            <a:endParaRPr lang="en-US" sz="48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  <a:p>
            <a:pPr marL="914400" indent="-914400">
              <a:buFont typeface="Wingdings"/>
              <a:buChar char="Ø"/>
            </a:pPr>
            <a:endParaRPr lang="en-US" sz="48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  <a:p>
            <a:pPr marL="914400" indent="-914400">
              <a:buFont typeface="Wingdings"/>
              <a:buChar char="Ø"/>
            </a:pP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Сензор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за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допир</a:t>
            </a:r>
          </a:p>
          <a:p>
            <a:pPr marL="914400" indent="-914400">
              <a:buFont typeface="Wingdings"/>
              <a:buChar char="Ø"/>
            </a:pPr>
            <a:endParaRPr lang="en-US" sz="48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  <a:p>
            <a:pPr marL="914400" indent="-914400">
              <a:buFont typeface="Wingdings"/>
              <a:buChar char="Ø"/>
            </a:pP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Звуков</a:t>
            </a:r>
            <a:r>
              <a:rPr lang="en-US" sz="4800" dirty="0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Times New Roman"/>
                <a:ea typeface="Calibri"/>
                <a:cs typeface="Times New Roman"/>
              </a:rPr>
              <a:t>сигнал</a:t>
            </a:r>
          </a:p>
        </p:txBody>
      </p:sp>
      <p:pic>
        <p:nvPicPr>
          <p:cNvPr id="13" name="Picture 12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59AAA717-1D44-20CB-9B0A-D0D9532D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265" y="0"/>
            <a:ext cx="549783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pic>
        <p:nvPicPr>
          <p:cNvPr id="2" name="Picture 1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D4C2188D-86D3-F06C-FCD9-C112708B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Freeform 15" descr="Cartoon blue dragon with horns and wings holding a bucket of popcorn&#10;&#10;AI-generated content may be incorrect.">
            <a:extLst>
              <a:ext uri="{FF2B5EF4-FFF2-40B4-BE49-F238E27FC236}">
                <a16:creationId xmlns:a16="http://schemas.microsoft.com/office/drawing/2014/main" id="{E8FF8C90-5AB6-2E72-F3D4-04D7B306996F}"/>
              </a:ext>
            </a:extLst>
          </p:cNvPr>
          <p:cNvSpPr/>
          <p:nvPr/>
        </p:nvSpPr>
        <p:spPr>
          <a:xfrm rot="2640000">
            <a:off x="-2098286" y="6258251"/>
            <a:ext cx="4605893" cy="5029591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9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Picture 4" descr="A black background with neon lights&#10;&#10;AI-generated content may be incorrect.">
            <a:extLst>
              <a:ext uri="{FF2B5EF4-FFF2-40B4-BE49-F238E27FC236}">
                <a16:creationId xmlns:a16="http://schemas.microsoft.com/office/drawing/2014/main" id="{68117752-3ECD-7BE5-E585-7AE3E621E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0" t="38657"/>
          <a:stretch/>
        </p:blipFill>
        <p:spPr>
          <a:xfrm>
            <a:off x="7559980" y="3306823"/>
            <a:ext cx="10777716" cy="6980177"/>
          </a:xfrm>
          <a:prstGeom prst="rect">
            <a:avLst/>
          </a:prstGeom>
        </p:spPr>
      </p:pic>
      <p:pic>
        <p:nvPicPr>
          <p:cNvPr id="7" name="Picture 6" descr="A black background with colorful objects&#10;&#10;AI-generated content may be incorrect.">
            <a:extLst>
              <a:ext uri="{FF2B5EF4-FFF2-40B4-BE49-F238E27FC236}">
                <a16:creationId xmlns:a16="http://schemas.microsoft.com/office/drawing/2014/main" id="{12AC3E67-D140-4033-B5D6-5B1699FD1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794641" cy="73059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95915" y="759349"/>
            <a:ext cx="14193073" cy="1663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i="1">
                <a:solidFill>
                  <a:srgbClr val="FFFFFF"/>
                </a:solidFill>
                <a:latin typeface="Times New Roman"/>
                <a:ea typeface="Canva Sans Bold"/>
                <a:cs typeface="Times New Roman"/>
                <a:sym typeface="Canva Sans Bold"/>
              </a:rPr>
              <a:t>Използвани технологии</a:t>
            </a:r>
          </a:p>
        </p:txBody>
      </p:sp>
      <p:pic>
        <p:nvPicPr>
          <p:cNvPr id="6" name="Picture 5" descr="C Programming | Introduction | Features - For Beginners">
            <a:extLst>
              <a:ext uri="{FF2B5EF4-FFF2-40B4-BE49-F238E27FC236}">
                <a16:creationId xmlns:a16="http://schemas.microsoft.com/office/drawing/2014/main" id="{8D206642-45C9-F67B-7F35-85CA4C66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54" y="5558605"/>
            <a:ext cx="7405975" cy="3969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 descr="Top 9 Arduino Simulators for your Project(Online &amp; Offline) - All Tech App">
            <a:extLst>
              <a:ext uri="{FF2B5EF4-FFF2-40B4-BE49-F238E27FC236}">
                <a16:creationId xmlns:a16="http://schemas.microsoft.com/office/drawing/2014/main" id="{A60BC42A-7803-B459-5C06-6AEA39F38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799" y="2737389"/>
            <a:ext cx="5476461" cy="3667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18288000" cy="10286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860000">
            <a:off x="10903225" y="4328618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10" name="Picture 9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AAB29D11-5C96-AC7F-C885-29403325A7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265572" y="-37892"/>
            <a:ext cx="6019800" cy="10329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4E7C2-BB48-3908-EAA8-53D2BD8CA8E9}"/>
              </a:ext>
            </a:extLst>
          </p:cNvPr>
          <p:cNvSpPr txBox="1"/>
          <p:nvPr/>
        </p:nvSpPr>
        <p:spPr>
          <a:xfrm>
            <a:off x="432352" y="805898"/>
            <a:ext cx="445770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Бранимир</a:t>
            </a:r>
            <a:endParaRPr lang="en-US" sz="480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endParaRPr lang="en-US" sz="48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Software engineer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endParaRPr lang="en-US" sz="54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1CEE4-D4A7-F69A-BEA2-9DDF4E1F39D5}"/>
              </a:ext>
            </a:extLst>
          </p:cNvPr>
          <p:cNvSpPr txBox="1"/>
          <p:nvPr/>
        </p:nvSpPr>
        <p:spPr>
          <a:xfrm>
            <a:off x="5208434" y="805897"/>
            <a:ext cx="393954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Мартин</a:t>
            </a:r>
            <a:endParaRPr lang="en-US" sz="48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endParaRPr lang="en-US" sz="48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Project designer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00028-B3C1-1A3B-3349-92C5F5E99D05}"/>
              </a:ext>
            </a:extLst>
          </p:cNvPr>
          <p:cNvSpPr txBox="1"/>
          <p:nvPr/>
        </p:nvSpPr>
        <p:spPr>
          <a:xfrm>
            <a:off x="10375457" y="805235"/>
            <a:ext cx="44577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Александър</a:t>
            </a:r>
            <a:endParaRPr lang="en-US" sz="480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endParaRPr lang="en-US" sz="48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Software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51F63-AB40-B715-8167-70029D34A452}"/>
              </a:ext>
            </a:extLst>
          </p:cNvPr>
          <p:cNvSpPr txBox="1"/>
          <p:nvPr/>
        </p:nvSpPr>
        <p:spPr>
          <a:xfrm>
            <a:off x="4883094" y="6436746"/>
            <a:ext cx="44577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Борис</a:t>
            </a:r>
            <a:endParaRPr lang="en-US" sz="48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Software engineer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E5933-158C-2926-81BC-FDE39624BEB1}"/>
              </a:ext>
            </a:extLst>
          </p:cNvPr>
          <p:cNvSpPr txBox="1"/>
          <p:nvPr/>
        </p:nvSpPr>
        <p:spPr>
          <a:xfrm>
            <a:off x="9354378" y="6436746"/>
            <a:ext cx="44577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Иван</a:t>
            </a:r>
            <a:endParaRPr lang="en-US" sz="4800" dirty="0">
              <a:solidFill>
                <a:schemeClr val="bg1"/>
              </a:solidFill>
              <a:latin typeface="Times New Roman"/>
              <a:ea typeface="Calibri"/>
              <a:cs typeface="Times New Roman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Hardware 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imes New Roman"/>
                <a:ea typeface="Calibri"/>
                <a:cs typeface="Times New Roman"/>
              </a:rPr>
              <a:t>engineer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56</Words>
  <Application>Microsoft Office PowerPoint</Application>
  <PresentationFormat>Custom</PresentationFormat>
  <Paragraphs>23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cp:lastModifiedBy>Gabriel Martinov</cp:lastModifiedBy>
  <cp:revision>853</cp:revision>
  <dcterms:created xsi:type="dcterms:W3CDTF">2006-08-16T00:00:00Z</dcterms:created>
  <dcterms:modified xsi:type="dcterms:W3CDTF">2025-03-21T23:34:08Z</dcterms:modified>
  <dc:identifier>DAGdruyBmFc</dc:identifier>
</cp:coreProperties>
</file>